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</p:sldIdLst>
  <p:sldSz cx="12192000" cy="6858000"/>
  <p:notesSz cx="6797675" cy="9926638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005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945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19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725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879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92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23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52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27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803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5531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0" y="0"/>
            <a:ext cx="10160000" cy="6096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914400" y="990600"/>
            <a:ext cx="10363200" cy="49530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0238A-7D1E-49D6-9034-6B3E1FEE845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9978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64900-80A7-40F4-9EE8-DCE364E655EF}" type="datetimeFigureOut">
              <a:rPr lang="zh-CN" altLang="en-US" smtClean="0"/>
              <a:t>2017/5/3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8A643-992F-4A5B-9E45-79162208B1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320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5764491"/>
              </p:ext>
            </p:extLst>
          </p:nvPr>
        </p:nvGraphicFramePr>
        <p:xfrm>
          <a:off x="9589613" y="6195636"/>
          <a:ext cx="1944128" cy="371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CorelDRAW" r:id="rId3" imgW="1097310" imgH="209199" progId="CorelDraw.Graphic.16">
                  <p:embed/>
                </p:oleObj>
              </mc:Choice>
              <mc:Fallback>
                <p:oleObj name="CorelDRAW" r:id="rId3" imgW="1097310" imgH="209199" progId="CorelDraw.Graphic.16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89613" y="6195636"/>
                        <a:ext cx="1944128" cy="371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9837048" y="5887859"/>
            <a:ext cx="169669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时间：</a:t>
            </a:r>
            <a:r>
              <a:rPr lang="en-US" altLang="zh-CN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2017</a:t>
            </a: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年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</a:t>
            </a:r>
            <a:r>
              <a:rPr lang="zh-CN" altLang="en-US" sz="1400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月</a:t>
            </a:r>
            <a:endParaRPr lang="ja-JP" altLang="en-US" sz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9925" y="1495425"/>
            <a:ext cx="5772150" cy="386715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317836" y="363070"/>
            <a:ext cx="55563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MPO </a:t>
            </a:r>
            <a:r>
              <a:rPr lang="zh-CN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高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回损研磨</a:t>
            </a:r>
            <a:r>
              <a:rPr lang="zh-CN" alt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工艺</a:t>
            </a:r>
            <a:r>
              <a:rPr lang="en-US" altLang="zh-C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(PC)</a:t>
            </a:r>
            <a:endParaRPr lang="ja-JP" altLang="en-US" sz="36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518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225824" y="208964"/>
            <a:ext cx="774035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对象</a:t>
            </a:r>
            <a:endParaRPr lang="ja-JP" altLang="en-US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MT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插芯： 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UC 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Conec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Sanwa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Hakusan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 err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Fitel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PPS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、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12F MM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光纤：康宁、长飞（</a:t>
            </a:r>
            <a:r>
              <a:rPr lang="en-US" altLang="zh-CN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OM3\OM4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夹具</a:t>
            </a:r>
            <a:endParaRPr lang="ja-JP" altLang="en-US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・ 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MT/PC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夹具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独立加压型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 ： 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ATP3000-AZ0003 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（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锁紧扭力：</a:t>
            </a: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15cN.m 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）</a:t>
            </a:r>
            <a:endParaRPr lang="en-US" altLang="ja-JP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条件</a:t>
            </a:r>
            <a:endParaRPr lang="en-US" altLang="ja-JP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Text Box 63"/>
          <p:cNvSpPr txBox="1">
            <a:spLocks noChangeArrowheads="1"/>
          </p:cNvSpPr>
          <p:nvPr/>
        </p:nvSpPr>
        <p:spPr bwMode="auto">
          <a:xfrm>
            <a:off x="6830791" y="1150295"/>
            <a:ext cx="32624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◎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除胶研磨之前请用粗磨砂纸去除冗长光纤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</p:txBody>
      </p:sp>
      <p:sp>
        <p:nvSpPr>
          <p:cNvPr id="12" name="Text Box 63"/>
          <p:cNvSpPr txBox="1">
            <a:spLocks noChangeArrowheads="1"/>
          </p:cNvSpPr>
          <p:nvPr/>
        </p:nvSpPr>
        <p:spPr bwMode="auto">
          <a:xfrm>
            <a:off x="8259695" y="5765625"/>
            <a:ext cx="17892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◎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研磨时间：</a:t>
            </a:r>
            <a:r>
              <a:rPr lang="en-US" altLang="zh-CN" sz="1400" b="1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465</a:t>
            </a:r>
            <a:r>
              <a:rPr lang="zh-CN" altLang="en-US" sz="1400" b="1" dirty="0" smtClean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秒</a:t>
            </a:r>
            <a:endParaRPr lang="ja-JP" altLang="en-US" sz="1400" b="1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1" name="Text Box 107"/>
          <p:cNvSpPr txBox="1">
            <a:spLocks noChangeArrowheads="1"/>
          </p:cNvSpPr>
          <p:nvPr/>
        </p:nvSpPr>
        <p:spPr bwMode="auto">
          <a:xfrm>
            <a:off x="2225824" y="5768271"/>
            <a:ext cx="774035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注意事項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①整个研磨过程中，请不要把插芯从研磨夹具上取下，以免影响研磨形状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②</a:t>
            </a:r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除胶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试磨工序，不要锁紧夹具，利用夹具自重进行研磨</a:t>
            </a:r>
            <a:r>
              <a:rPr lang="ja-JP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③</a:t>
            </a:r>
            <a:r>
              <a:rPr lang="zh-CN" altLang="en-US" sz="1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除胶</a:t>
            </a: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试磨工序请根据胶包厚度调整除胶时间。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12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④工序间清洁用流水清洗后，再用超音波清洗仪清洗，最后用气枪把余液完全去除。</a:t>
            </a:r>
            <a:endParaRPr lang="en-US" altLang="zh-CN" sz="12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50438" y="208964"/>
            <a:ext cx="1742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12F PC</a:t>
            </a:r>
            <a:r>
              <a:rPr lang="zh-CN" altLang="en-US" dirty="0"/>
              <a:t>研磨工序</a:t>
            </a: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463505"/>
              </p:ext>
            </p:extLst>
          </p:nvPr>
        </p:nvGraphicFramePr>
        <p:xfrm>
          <a:off x="2143033" y="1409293"/>
          <a:ext cx="7905934" cy="4356332"/>
        </p:xfrm>
        <a:graphic>
          <a:graphicData uri="http://schemas.openxmlformats.org/drawingml/2006/table">
            <a:tbl>
              <a:tblPr/>
              <a:tblGrid>
                <a:gridCol w="807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6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67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3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70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2253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工序名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研磨胶垫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研磨片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研磨时间</a:t>
                      </a:r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</a:t>
                      </a:r>
                      <a:endParaRPr lang="zh-CN" altLang="en-US" sz="1200" b="0" i="0" u="none" strike="noStrike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转速 ［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rpm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研磨平台移动速度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研磨平台移动距离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2537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［秒］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除胶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ATP3000-GF14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AAS-GC16A-R140-12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纯水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→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</a:t>
                      </a:r>
                    </a:p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根据胶量调整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55→270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秒</a:t>
                      </a:r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往返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75mm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平面成型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AAS-GC03A-R140-12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纯水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秒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往返</a:t>
                      </a: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941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突纤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AAS-RFZZA-140-140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AMS-EHZZ-1L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（</a:t>
                      </a:r>
                      <a:r>
                        <a:rPr kumimoji="1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5ml</a:t>
                      </a:r>
                      <a:r>
                        <a:rPr kumimoji="1" lang="zh-CN" alt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宋体" pitchFamily="2" charset="-122"/>
                          <a:cs typeface="Arial" pitchFamily="34" charset="0"/>
                        </a:rPr>
                        <a:t>）</a:t>
                      </a:r>
                      <a:endParaRPr kumimoji="1" lang="en-US" altLang="ja-JP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宋体" pitchFamily="2" charset="-122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300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根据纤高调整</a:t>
                      </a:r>
                      <a:endParaRPr lang="en-US" altLang="zh-CN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250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秒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往返</a:t>
                      </a: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465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清洁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ATP3000-GF20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AAS-RFZZA-140-140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纯水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30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270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秒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往返</a:t>
                      </a: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478434"/>
                  </a:ext>
                </a:extLst>
              </a:tr>
              <a:tr h="56465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去除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Coredip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ADS-MPO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纯水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20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秒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单程</a:t>
                      </a: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0845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去除圆边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ATP3000-GF15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AAS-RFZZA-140-140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+mn-ea"/>
                        </a:rPr>
                        <a:t>纯水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60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55</a:t>
                      </a:r>
                      <a:endParaRPr lang="en-US" altLang="zh-CN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秒</a:t>
                      </a:r>
                      <a:r>
                        <a:rPr lang="en-US" altLang="zh-CN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/</a:t>
                      </a:r>
                      <a:r>
                        <a:rPr lang="zh-CN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往返</a:t>
                      </a:r>
                      <a:endParaRPr lang="zh-CN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700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10292395" y="6660976"/>
            <a:ext cx="381000" cy="152400"/>
          </a:xfrm>
        </p:spPr>
        <p:txBody>
          <a:bodyPr/>
          <a:lstStyle/>
          <a:p>
            <a:pPr>
              <a:defRPr/>
            </a:pPr>
            <a:fld id="{10A0238A-7D1E-49D6-9034-6B3E1FEE8454}" type="slidenum">
              <a:rPr lang="en-US" altLang="ja-JP" smtClean="0"/>
              <a:pPr>
                <a:defRPr/>
              </a:pPr>
              <a:t>3</a:t>
            </a:fld>
            <a:endParaRPr lang="en-US" altLang="ja-JP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785" y="587682"/>
            <a:ext cx="8502430" cy="5682637"/>
          </a:xfrm>
          <a:prstGeom prst="rect">
            <a:avLst/>
          </a:prstGeom>
        </p:spPr>
      </p:pic>
      <p:sp>
        <p:nvSpPr>
          <p:cNvPr id="5" name="右箭头 4"/>
          <p:cNvSpPr/>
          <p:nvPr/>
        </p:nvSpPr>
        <p:spPr bwMode="auto">
          <a:xfrm rot="16200000">
            <a:off x="4954970" y="6302042"/>
            <a:ext cx="210798" cy="203178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1200">
              <a:latin typeface="Arial" charset="0"/>
              <a:ea typeface="ＭＳ Ｐゴシック" pitchFamily="50" charset="-128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174804" y="6278488"/>
            <a:ext cx="316785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3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1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ja-JP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■MAX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干涉仪</a:t>
            </a:r>
            <a:r>
              <a:rPr lang="en-US" altLang="zh-CN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CD</a:t>
            </a:r>
            <a:r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值负数为纤芯突出。</a:t>
            </a:r>
            <a:endParaRPr lang="ja-JP" altLang="en-US" sz="14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 bwMode="auto">
          <a:xfrm>
            <a:off x="4097253" y="6068252"/>
            <a:ext cx="6249963" cy="144016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zh-CN" altLang="en-US" sz="1200">
              <a:latin typeface="Arial" charset="0"/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681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12615" y="3861048"/>
            <a:ext cx="8966770" cy="2516228"/>
            <a:chOff x="69726" y="4341772"/>
            <a:chExt cx="8966770" cy="251622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0645" y="5733256"/>
              <a:ext cx="1405930" cy="112474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0462" y="5733256"/>
              <a:ext cx="1405930" cy="1124744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0278" y="5733256"/>
              <a:ext cx="1405930" cy="1124744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094" y="5733256"/>
              <a:ext cx="1405930" cy="1124744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910" y="5733256"/>
              <a:ext cx="1405930" cy="112474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26" y="5733256"/>
              <a:ext cx="1405930" cy="1124744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0566" y="4341772"/>
              <a:ext cx="1405930" cy="112474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8398" y="4341772"/>
              <a:ext cx="1405930" cy="112474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6230" y="4341772"/>
              <a:ext cx="1405930" cy="112474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4062" y="4341772"/>
              <a:ext cx="1405930" cy="1124744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1894" y="4341772"/>
              <a:ext cx="1405930" cy="1124744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26" y="4341772"/>
              <a:ext cx="1405930" cy="1124744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4"/>
          <a:srcRect t="27637"/>
          <a:stretch/>
        </p:blipFill>
        <p:spPr>
          <a:xfrm>
            <a:off x="1593726" y="620689"/>
            <a:ext cx="9032822" cy="295028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33479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1F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3653261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2F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173043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3F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6692825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4F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8212607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5F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9732390" y="49767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6F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2063552" y="63721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7F</a:t>
            </a:r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3565618" y="63721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8F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5067684" y="6372146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9F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6569751" y="637214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10F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8156777" y="637214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11F</a:t>
            </a:r>
            <a:endParaRPr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9732391" y="6372146"/>
            <a:ext cx="524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12F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4688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1074</TotalTime>
  <Words>309</Words>
  <Application>Microsoft Office PowerPoint</Application>
  <PresentationFormat>宽屏</PresentationFormat>
  <Paragraphs>85</Paragraphs>
  <Slides>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ＭＳ Ｐゴシック</vt:lpstr>
      <vt:lpstr>宋体</vt:lpstr>
      <vt:lpstr>Arial</vt:lpstr>
      <vt:lpstr>Calibri</vt:lpstr>
      <vt:lpstr>Calibri Light</vt:lpstr>
      <vt:lpstr>Office 主题</vt:lpstr>
      <vt:lpstr>CorelDRAW</vt:lpstr>
      <vt:lpstr>PowerPoint 演示文稿</vt:lpstr>
      <vt:lpstr>PowerPoint 演示文稿</vt:lpstr>
      <vt:lpstr>PowerPoint 演示文稿</vt:lpstr>
      <vt:lpstr>PowerPoint 演示文稿</vt:lpstr>
    </vt:vector>
  </TitlesOfParts>
  <Company>GZLC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何锦为</dc:creator>
  <cp:lastModifiedBy>Jimho</cp:lastModifiedBy>
  <cp:revision>158</cp:revision>
  <cp:lastPrinted>2015-06-06T10:44:42Z</cp:lastPrinted>
  <dcterms:created xsi:type="dcterms:W3CDTF">2013-12-06T00:32:50Z</dcterms:created>
  <dcterms:modified xsi:type="dcterms:W3CDTF">2017-05-03T02:03:25Z</dcterms:modified>
</cp:coreProperties>
</file>